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2787"/>
    <p:restoredTop sz="90929"/>
  </p:normalViewPr>
  <p:slideViewPr>
    <p:cSldViewPr>
      <p:cViewPr varScale="1">
        <p:scale>
          <a:sx n="67" d="100"/>
          <a:sy n="67" d="100"/>
        </p:scale>
        <p:origin x="-216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3315425-5505-43EC-A754-E41E8C7FF79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CAC87A-EC6C-43E6-8A84-F36887EA059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09600"/>
            <a:ext cx="1943100" cy="5486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09600"/>
            <a:ext cx="5676900" cy="5486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CF06F3-635E-4B3B-B220-1330661420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F09E449-753F-47A4-946D-C611D9D72B2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847272F-E87F-4B62-9A84-5EF991894D3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229089-8939-48A1-A59E-DCF5C6CA20E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F4F8F17-C3C0-4C92-B8EA-E72582CD93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DB970F3-097F-4353-920D-1192E2D173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DC7C70-BE54-49E0-A574-9BD85976735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FF5BAC3-08E6-448C-9A83-79BACD0E121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3A654C-7C2D-4F29-92E8-081E2AD0982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50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09600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 smtClean="0"/>
            </a:lvl1pPr>
          </a:lstStyle>
          <a:p>
            <a:pPr>
              <a:defRPr/>
            </a:pPr>
            <a:fld id="{5B596396-A882-4A16-8344-1DFB3A87F3A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/>
          <a:p>
            <a:pPr eaLnBrk="1" hangingPunct="1"/>
            <a:r>
              <a:rPr lang="en-US" smtClean="0"/>
              <a:t>Scientific Method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endParaRPr lang="en-US" smtClean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Observation 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collect information or data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Hypothesis 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possible explanation for something happening that can be tested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Experiment 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procedure carried out under controlled conditions to test a hypothesis </a:t>
            </a:r>
          </a:p>
          <a:p>
            <a:pPr lvl="1" eaLnBrk="1" hangingPunct="1"/>
            <a:r>
              <a:rPr lang="en-US" smtClean="0">
                <a:cs typeface="Times New Roman" charset="0"/>
              </a:rPr>
              <a:t>Control group</a:t>
            </a:r>
          </a:p>
          <a:p>
            <a:pPr lvl="1" eaLnBrk="1" hangingPunct="1"/>
            <a:r>
              <a:rPr lang="en-US" smtClean="0">
                <a:cs typeface="Times New Roman" charset="0"/>
              </a:rPr>
              <a:t>Experimental group </a:t>
            </a:r>
          </a:p>
          <a:p>
            <a:pPr lvl="2" eaLnBrk="1" hangingPunct="1"/>
            <a:r>
              <a:rPr lang="en-US" smtClean="0">
                <a:cs typeface="Times New Roman" charset="0"/>
              </a:rPr>
              <a:t>Independent variable </a:t>
            </a:r>
          </a:p>
          <a:p>
            <a:pPr lvl="2" eaLnBrk="1" hangingPunct="1"/>
            <a:r>
              <a:rPr lang="en-US" smtClean="0">
                <a:cs typeface="Times New Roman" charset="0"/>
              </a:rPr>
              <a:t>Dependent variable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Control group 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standard of comparison, always remains the same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Experimental group 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a single variable is changed in order to test the hypothesis</a:t>
            </a:r>
            <a:endParaRPr lang="en-US" smtClean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Independent variable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variable that is changed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Dependent variable </a:t>
            </a:r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changes in response to independent variable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Theory</a:t>
            </a:r>
            <a:r>
              <a:rPr lang="en-US" smtClean="0"/>
              <a:t> 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/>
            <a:r>
              <a:rPr lang="en-US" smtClean="0">
                <a:cs typeface="Times New Roman" charset="0"/>
              </a:rPr>
              <a:t>general explanation supported by evidence</a:t>
            </a:r>
            <a:r>
              <a:rPr lang="en-US" smtClean="0"/>
              <a:t>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21</TotalTime>
  <Words>79</Words>
  <Application>Microsoft Office PowerPoint</Application>
  <PresentationFormat>On-screen Show (4:3)</PresentationFormat>
  <Paragraphs>21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Times New Roman</vt:lpstr>
      <vt:lpstr>Arial</vt:lpstr>
      <vt:lpstr>Calibri</vt:lpstr>
      <vt:lpstr>Default Design</vt:lpstr>
      <vt:lpstr>Scientific Method</vt:lpstr>
      <vt:lpstr>Observation </vt:lpstr>
      <vt:lpstr>Hypothesis </vt:lpstr>
      <vt:lpstr>Experiment </vt:lpstr>
      <vt:lpstr>Control group </vt:lpstr>
      <vt:lpstr>Experimental group </vt:lpstr>
      <vt:lpstr>Independent variable </vt:lpstr>
      <vt:lpstr>Dependent variable </vt:lpstr>
      <vt:lpstr>Theory </vt:lpstr>
    </vt:vector>
  </TitlesOfParts>
  <Company>hhsd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Scientific Method</dc:title>
  <dc:creator>marsn</dc:creator>
  <cp:lastModifiedBy>pam.bean</cp:lastModifiedBy>
  <cp:revision>4</cp:revision>
  <dcterms:created xsi:type="dcterms:W3CDTF">2007-09-06T15:09:47Z</dcterms:created>
  <dcterms:modified xsi:type="dcterms:W3CDTF">2011-08-31T18:21:38Z</dcterms:modified>
</cp:coreProperties>
</file>